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79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99" autoAdjust="0"/>
    <p:restoredTop sz="94575" autoAdjust="0"/>
  </p:normalViewPr>
  <p:slideViewPr>
    <p:cSldViewPr snapToGrid="0">
      <p:cViewPr>
        <p:scale>
          <a:sx n="75" d="100"/>
          <a:sy n="75" d="100"/>
        </p:scale>
        <p:origin x="-2160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0" d="100"/>
          <a:sy n="40" d="100"/>
        </p:scale>
        <p:origin x="-1542" y="-10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F76F5D-2447-4A76-969B-CD1E2A095B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0935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830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845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63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70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1501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308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4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79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37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607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003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Rectangle 52"/>
          <p:cNvSpPr>
            <a:spLocks noChangeArrowheads="1"/>
          </p:cNvSpPr>
          <p:nvPr userDrawn="1"/>
        </p:nvSpPr>
        <p:spPr bwMode="auto">
          <a:xfrm>
            <a:off x="4953000" y="3429000"/>
            <a:ext cx="38862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62" name="Group 438"/>
          <p:cNvGraphicFramePr>
            <a:graphicFrameLocks noGrp="1"/>
          </p:cNvGraphicFramePr>
          <p:nvPr userDrawn="1"/>
        </p:nvGraphicFramePr>
        <p:xfrm>
          <a:off x="152400" y="152400"/>
          <a:ext cx="8839200" cy="670560"/>
        </p:xfrm>
        <a:graphic>
          <a:graphicData uri="http://schemas.openxmlformats.org/drawingml/2006/table">
            <a:tbl>
              <a:tblPr/>
              <a:tblGrid>
                <a:gridCol w="692150"/>
                <a:gridCol w="1844675"/>
                <a:gridCol w="730250"/>
                <a:gridCol w="730250"/>
                <a:gridCol w="998538"/>
                <a:gridCol w="982662"/>
                <a:gridCol w="1630363"/>
                <a:gridCol w="1230312"/>
              </a:tblGrid>
              <a:tr h="304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Name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POW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Date submitted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Total points/Grade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85" name="Group 461"/>
          <p:cNvGraphicFramePr>
            <a:graphicFrameLocks noGrp="1"/>
          </p:cNvGraphicFramePr>
          <p:nvPr userDrawn="1"/>
        </p:nvGraphicFramePr>
        <p:xfrm>
          <a:off x="6172200" y="990600"/>
          <a:ext cx="2819400" cy="2651760"/>
        </p:xfrm>
        <a:graphic>
          <a:graphicData uri="http://schemas.openxmlformats.org/drawingml/2006/table">
            <a:tbl>
              <a:tblPr/>
              <a:tblGrid>
                <a:gridCol w="28194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Please attach all scratch work to your final copy.  All work should be on another sheet of paper.  Always write in COMPLETE sentences!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3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“Algebra” may not be used as a strategy.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ALL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submitted work must be in your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writing or typed on a computer.  You must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 able to explain all work on your POW.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0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Remember, the main idea behind these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problems is </a:t>
                      </a: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 be able to explain the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process involved in problem solving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 not only to get a “correct answer.”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471" name="Group 447"/>
          <p:cNvGraphicFramePr>
            <a:graphicFrameLocks noGrp="1"/>
          </p:cNvGraphicFramePr>
          <p:nvPr userDrawn="1"/>
        </p:nvGraphicFramePr>
        <p:xfrm>
          <a:off x="152400" y="2684463"/>
          <a:ext cx="5867400" cy="1051560"/>
        </p:xfrm>
        <a:graphic>
          <a:graphicData uri="http://schemas.openxmlformats.org/drawingml/2006/table">
            <a:tbl>
              <a:tblPr/>
              <a:tblGrid>
                <a:gridCol w="1955800"/>
                <a:gridCol w="1955800"/>
                <a:gridCol w="1955800"/>
              </a:tblGrid>
              <a:tr h="152400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PROBLEM SOLVING STRATEGIES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27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an organized list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a picture or diagram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look for a pattern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8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Use or make a table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Brainstorm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Guess and check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4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Work backwards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Make it simpler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Act out or use objects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62" name="Group 638"/>
          <p:cNvGraphicFramePr>
            <a:graphicFrameLocks noGrp="1"/>
          </p:cNvGraphicFramePr>
          <p:nvPr userDrawn="1"/>
        </p:nvGraphicFramePr>
        <p:xfrm>
          <a:off x="152400" y="3810000"/>
          <a:ext cx="8839200" cy="2968752"/>
        </p:xfrm>
        <a:graphic>
          <a:graphicData uri="http://schemas.openxmlformats.org/drawingml/2006/table">
            <a:tbl>
              <a:tblPr/>
              <a:tblGrid>
                <a:gridCol w="6477000"/>
                <a:gridCol w="304800"/>
                <a:gridCol w="381000"/>
                <a:gridCol w="304800"/>
                <a:gridCol w="242888"/>
                <a:gridCol w="365125"/>
                <a:gridCol w="366712"/>
                <a:gridCol w="396875"/>
              </a:tblGrid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 STATEMENT: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In your OWN WORDS restate the problem providing enough details to solve the problem.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 PROCEDURE: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Solve the problem, then EXPLAIN step by step how you found the solution.  Provide DETAILS!!!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Show ALL your work, steps, drawings or tables.  Label and organize all work on your final copy.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6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Name the main strategy that you used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d.  Name one strategy that would not work to solve this POW.  Why?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 CONCLUSION:  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a.  What is your answer?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b.  Could there be other CORRECT answers to this same problem?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c.  What 6</a:t>
                      </a:r>
                      <a:r>
                        <a:rPr kumimoji="0" lang="en-US" altLang="en-US" sz="12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</a:t>
                      </a:r>
                      <a:r>
                        <a:rPr kumimoji="0" lang="en-US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grade (or higher) math related concept did this POW teach you or reinforce that can be used for future problems?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52400" y="685800"/>
            <a:ext cx="5867400" cy="1062038"/>
          </a:xfrm>
          <a:prstGeom prst="rect">
            <a:avLst/>
          </a:prstGeom>
          <a:noFill/>
          <a:ln w="57150" cmpd="thickThin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200"/>
              <a:t>In Dukeville you can buy stamps for 5 dunks and 8 dunks (dunks are the official money of Dukeville).  Since the cost to mail a letter varies in Dukeville depending on the size and weight of every letter, one never knows how much it will cost to mail a letter.  The minimum price is 1 dunk and the maximum price is 50 dunks.  What prices are not possible to obtain with the current stamps in Dukeville?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3403600" y="165100"/>
            <a:ext cx="7604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200"/>
              <a:t>Comp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3333CC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CC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5241</TotalTime>
  <Words>85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Lance Mangham</dc:creator>
  <cp:lastModifiedBy>Lance</cp:lastModifiedBy>
  <cp:revision>81</cp:revision>
  <cp:lastPrinted>2001-04-26T02:59:36Z</cp:lastPrinted>
  <dcterms:created xsi:type="dcterms:W3CDTF">2000-09-03T02:04:07Z</dcterms:created>
  <dcterms:modified xsi:type="dcterms:W3CDTF">2014-05-03T21:19:38Z</dcterms:modified>
</cp:coreProperties>
</file>